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0C6D1-0190-FA47-887F-F81B93CCB767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718B9-D8AB-A446-87A4-C2A68B161B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32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nconnu.pdf"/>
          <p:cNvSpPr>
            <a:spLocks noChangeAspect="1" noChangeArrowheads="1"/>
          </p:cNvSpPr>
          <p:nvPr/>
        </p:nvSpPr>
        <p:spPr bwMode="auto">
          <a:xfrm>
            <a:off x="0" y="85725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4" r="1011" b="2510"/>
          <a:stretch/>
        </p:blipFill>
        <p:spPr>
          <a:xfrm>
            <a:off x="114300" y="1085850"/>
            <a:ext cx="8967897" cy="57721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963" y="84267"/>
            <a:ext cx="5958569" cy="100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04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 winter</dc:creator>
  <cp:lastModifiedBy>cecile winter</cp:lastModifiedBy>
  <cp:revision>1</cp:revision>
  <dcterms:created xsi:type="dcterms:W3CDTF">2018-01-19T08:59:44Z</dcterms:created>
  <dcterms:modified xsi:type="dcterms:W3CDTF">2018-01-19T09:03:27Z</dcterms:modified>
</cp:coreProperties>
</file>